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2B8E9-9894-420F-9B83-2F6CB720CCAF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B278F-A2AB-4B41-B974-AE1B5B8A4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18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B278F-A2AB-4B41-B974-AE1B5B8A45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6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0D74-B6CA-44D2-BF49-A9480C3B4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AF971-D021-42CE-876D-3E8093013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AD715-220E-4473-8ED1-858DBCA83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082E8-CA4C-4A57-988D-C695D2F8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AF3-4584-4CD8-BAF7-7FB5DEC9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0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B63D5-A520-43C0-A13C-ED65A42E4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D7457E-3C17-4E69-994D-6A4817208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8DD1-FF1B-48DF-8DCC-4B039781D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D56F6-2F1E-44B5-AC5F-655AA26A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FBFBE-6459-489B-B904-DA2B94C7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66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C3A5C4-AC35-490B-8BA8-20952DE44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C87839-BCDC-40F9-9D87-1AA0B6C11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F0FA9-992E-4E46-8517-F0BE028EF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F074A-5385-4B7B-A8AF-F12F12F83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906D0-7010-4B80-971D-D6129BD5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4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957BC-05A9-4281-9351-50BC1B5A8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212C7-7E77-41ED-87FB-5C6947321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35644-4D92-475F-B252-6B938971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BC7FB-607F-47A8-8B48-1EC0A003B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D86CA-C7D4-4259-B66F-8236218E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57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B50F-A5FC-4A99-ADEE-AE9D248B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C25DF-3766-4A58-9F8F-8671F31E6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375D2-4D12-4078-86DC-CBAC8D088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0217A-CFE4-44B9-A14A-0586788F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89790-BBA0-4D92-8C50-698B7654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8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03DF-0E99-4127-83F5-47E0176F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1327C-7E6D-4D8B-A46B-4E58D57AB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CC22B-F743-4DC3-A351-265D129AE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82C0E-155C-4FA1-B4B4-90D599AA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ADF34-5638-456F-A3E9-B0F67CDE3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77B92-2578-4B9E-B17E-A79C13E5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66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7C32-80F3-4A9B-A4B8-D8A55AF40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FFA8E-A7A3-46A5-8C9F-B48982AF4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4D595-5479-4D0E-8C8D-F6984DA60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9266D9-337E-498C-A181-C58FF72D7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F705A-C4CE-4DC7-ACB0-3815C9E72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8097F-6AFA-4918-AF9E-9281DC7A3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81413-E975-40E3-9522-D2690028C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92816-53F9-4978-897F-BF1C9F33B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4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6CBF-576E-4362-9CE3-FA15735A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649A2-0D52-4365-AE64-758B6CBCE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6DA701-824E-4732-9810-F4BC6958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6C9E9-EFB5-4095-97DE-D3E9A26B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3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D2277-A969-4230-B001-3FA9077CF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6C346A-685B-4380-831F-FF118911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2879A-645F-414F-BD24-E63B5864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03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E89BA-30DA-4697-BB40-02C58815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0CA1C-6CC2-4C9D-9E91-21683CC2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AE3CA-025D-499F-9C35-CB945C7AA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E3483-B933-4691-BE7B-2F3CA28B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99D2D-C4C8-4F0A-AC90-601B2CC06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E4500-4EDA-4D09-8581-E77B7E7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3353-1B83-4885-8436-6A5BFF9A9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EBF93-98D6-41E4-912D-35AFF444D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4B858-AFD5-4998-9AA3-92A3007FF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6D289-5747-462E-B1AB-ECA11C60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E71CE-EF2F-4A08-90EB-3C79AAF8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6DB48-D871-482C-B2C4-1E0DAC31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6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7CC566-DA80-4E3A-87F9-33564C6C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DE282-6209-405B-94AF-DB1EA8E59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E683E-9F63-473C-9A56-2A7D947B28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31D94-3E27-4D62-A58B-1D9E0C5D39F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52A14-D60A-476F-B1CF-646F63DEC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EB5A0-E2B9-4DB1-8078-6A46404D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4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7ED9CEA-8B9D-42C5-A92C-50FF6758B851}"/>
              </a:ext>
            </a:extLst>
          </p:cNvPr>
          <p:cNvGrpSpPr/>
          <p:nvPr/>
        </p:nvGrpSpPr>
        <p:grpSpPr>
          <a:xfrm>
            <a:off x="524974" y="1132877"/>
            <a:ext cx="11142052" cy="4296456"/>
            <a:chOff x="367392" y="928688"/>
            <a:chExt cx="11142052" cy="429645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625D29-099B-46BF-8976-ACED21E3E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392" y="928688"/>
              <a:ext cx="5728608" cy="429645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4E5511-8BB3-41A0-ADC8-7EED4546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0837" y="928688"/>
              <a:ext cx="5728607" cy="42964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4CB4DF-C6F8-47CA-9FB4-34492612DD90}"/>
                </a:ext>
              </a:extLst>
            </p:cNvPr>
            <p:cNvSpPr txBox="1"/>
            <p:nvPr/>
          </p:nvSpPr>
          <p:spPr>
            <a:xfrm>
              <a:off x="1086339" y="1223104"/>
              <a:ext cx="664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(a)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DF81B8-72FB-4FFD-B769-24FE1A21C6C1}"/>
                </a:ext>
              </a:extLst>
            </p:cNvPr>
            <p:cNvSpPr txBox="1"/>
            <p:nvPr/>
          </p:nvSpPr>
          <p:spPr>
            <a:xfrm>
              <a:off x="6482793" y="1223104"/>
              <a:ext cx="664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9357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5C67A42-E3CF-4A18-B589-90805E3598F9}"/>
              </a:ext>
            </a:extLst>
          </p:cNvPr>
          <p:cNvGrpSpPr/>
          <p:nvPr/>
        </p:nvGrpSpPr>
        <p:grpSpPr>
          <a:xfrm>
            <a:off x="500248" y="892037"/>
            <a:ext cx="4394374" cy="2404088"/>
            <a:chOff x="851941" y="727914"/>
            <a:chExt cx="4394374" cy="240408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6FA10F1-3F57-481B-B57F-DF586107183A}"/>
                </a:ext>
              </a:extLst>
            </p:cNvPr>
            <p:cNvGrpSpPr/>
            <p:nvPr/>
          </p:nvGrpSpPr>
          <p:grpSpPr>
            <a:xfrm>
              <a:off x="851941" y="727914"/>
              <a:ext cx="4285042" cy="2404088"/>
              <a:chOff x="881761" y="1180730"/>
              <a:chExt cx="4285042" cy="240408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33948A7-FA6F-4B53-9D93-4B6B35E44BAF}"/>
                  </a:ext>
                </a:extLst>
              </p:cNvPr>
              <p:cNvGrpSpPr/>
              <p:nvPr/>
            </p:nvGrpSpPr>
            <p:grpSpPr>
              <a:xfrm>
                <a:off x="881761" y="1180730"/>
                <a:ext cx="4285042" cy="2404088"/>
                <a:chOff x="1998124" y="1464816"/>
                <a:chExt cx="4285042" cy="2404088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202A2703-F31B-4E21-8A69-0B093C856EFC}"/>
                    </a:ext>
                  </a:extLst>
                </p:cNvPr>
                <p:cNvGrpSpPr/>
                <p:nvPr/>
              </p:nvGrpSpPr>
              <p:grpSpPr>
                <a:xfrm>
                  <a:off x="2911876" y="1793289"/>
                  <a:ext cx="2510411" cy="1380582"/>
                  <a:chOff x="2246050" y="1597980"/>
                  <a:chExt cx="2510411" cy="1380582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BA7A85E3-C43B-4AF7-B67A-7919AE5C9378}"/>
                      </a:ext>
                    </a:extLst>
                  </p:cNvPr>
                  <p:cNvGrpSpPr/>
                  <p:nvPr/>
                </p:nvGrpSpPr>
                <p:grpSpPr>
                  <a:xfrm>
                    <a:off x="2246050" y="1597980"/>
                    <a:ext cx="2510411" cy="1380582"/>
                    <a:chOff x="2645545" y="1633490"/>
                    <a:chExt cx="2510411" cy="1380582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7EE5DAAB-E097-4AC6-9D8B-3456F1ECEB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45545" y="1633490"/>
                      <a:ext cx="2510411" cy="1380582"/>
                      <a:chOff x="2645545" y="1633490"/>
                      <a:chExt cx="2510411" cy="1380582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EDAC1CA3-1983-469C-BA07-99ECD3FF59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45545" y="1633490"/>
                        <a:ext cx="2237173" cy="1380582"/>
                        <a:chOff x="2787588" y="878888"/>
                        <a:chExt cx="2237173" cy="1380582"/>
                      </a:xfrm>
                    </p:grpSpPr>
                    <p:cxnSp>
                      <p:nvCxnSpPr>
                        <p:cNvPr id="3" name="Straight Connector 2">
                          <a:extLst>
                            <a:ext uri="{FF2B5EF4-FFF2-40B4-BE49-F238E27FC236}">
                              <a16:creationId xmlns:a16="http://schemas.microsoft.com/office/drawing/2014/main" id="{B6B085B0-2276-4A19-B418-DC807947B5B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787588" y="1766656"/>
                          <a:ext cx="2237173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rgbClr val="00206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" name="Straight Connector 3">
                          <a:extLst>
                            <a:ext uri="{FF2B5EF4-FFF2-40B4-BE49-F238E27FC236}">
                              <a16:creationId xmlns:a16="http://schemas.microsoft.com/office/drawing/2014/main" id="{25A71D2B-D75B-46CF-8F16-CFF11A622F8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787588" y="2121762"/>
                          <a:ext cx="2237173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rgbClr val="00206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" name="Straight Arrow Connector 5">
                          <a:extLst>
                            <a:ext uri="{FF2B5EF4-FFF2-40B4-BE49-F238E27FC236}">
                              <a16:creationId xmlns:a16="http://schemas.microsoft.com/office/drawing/2014/main" id="{F1022BAD-DB2B-4124-BAD2-BBF4954553B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392751" y="1371701"/>
                          <a:ext cx="736846" cy="88776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" name="Straight Arrow Connector 6">
                          <a:extLst>
                            <a:ext uri="{FF2B5EF4-FFF2-40B4-BE49-F238E27FC236}">
                              <a16:creationId xmlns:a16="http://schemas.microsoft.com/office/drawing/2014/main" id="{6DF0DFC3-C733-48FD-9E5A-1DA7BDD18BE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3684233" y="878888"/>
                          <a:ext cx="870010" cy="86557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4ABC9E9F-B1D2-4299-AE20-587740C112F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787588" y="1233992"/>
                          <a:ext cx="896645" cy="88776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9" name="Straight Arrow Connector 18">
                          <a:extLst>
                            <a:ext uri="{FF2B5EF4-FFF2-40B4-BE49-F238E27FC236}">
                              <a16:creationId xmlns:a16="http://schemas.microsoft.com/office/drawing/2014/main" id="{CBBA9510-0D09-431B-9F1A-84210F4284A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3684233" y="1233991"/>
                          <a:ext cx="901082" cy="88777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25" name="Arrow: Down 24">
                        <a:extLst>
                          <a:ext uri="{FF2B5EF4-FFF2-40B4-BE49-F238E27FC236}">
                            <a16:creationId xmlns:a16="http://schemas.microsoft.com/office/drawing/2014/main" id="{AFC1828F-CA40-4975-8035-8126C263C40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022791" y="2077372"/>
                        <a:ext cx="133165" cy="887768"/>
                      </a:xfrm>
                      <a:prstGeom prst="downArrow">
                        <a:avLst/>
                      </a:prstGeom>
                      <a:solidFill>
                        <a:srgbClr val="00B0F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11E525EA-98B7-48DC-916D-8D44DB8715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4241" y="2507031"/>
                      <a:ext cx="2796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/>
                        <a:t>d</a:t>
                      </a:r>
                      <a:endParaRPr lang="en-US" dirty="0"/>
                    </a:p>
                  </p:txBody>
                </p:sp>
              </p:grp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C668572F-460D-4FD1-A8FF-0660E9304A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765395" y="2281562"/>
                    <a:ext cx="205295" cy="1988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A3B241E1-4018-4B75-8F92-329B1109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47992" y="2272684"/>
                    <a:ext cx="163127" cy="20373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FA796A31-7B51-4DFE-BF6D-770A98EB6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35154" y="1464816"/>
                  <a:ext cx="0" cy="18998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Arc 51">
                  <a:extLst>
                    <a:ext uri="{FF2B5EF4-FFF2-40B4-BE49-F238E27FC236}">
                      <a16:creationId xmlns:a16="http://schemas.microsoft.com/office/drawing/2014/main" id="{FB614B5B-11A2-4B2B-913F-3B2081109B61}"/>
                    </a:ext>
                  </a:extLst>
                </p:cNvPr>
                <p:cNvSpPr/>
                <p:nvPr/>
              </p:nvSpPr>
              <p:spPr>
                <a:xfrm rot="8836037">
                  <a:off x="3783930" y="2567226"/>
                  <a:ext cx="216944" cy="233881"/>
                </a:xfrm>
                <a:prstGeom prst="arc">
                  <a:avLst>
                    <a:gd name="adj1" fmla="val 12661646"/>
                    <a:gd name="adj2" fmla="val 16491706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6A3E109E-DE66-4550-818B-860C9AC0E1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73012" y="2684834"/>
                      <a:ext cx="901082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6A3E109E-DE66-4550-818B-860C9AC0E1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3012" y="2684834"/>
                      <a:ext cx="901082" cy="261610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69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7400375-2DFF-4703-966C-6C7375439134}"/>
                    </a:ext>
                  </a:extLst>
                </p:cNvPr>
                <p:cNvSpPr txBox="1"/>
                <p:nvPr/>
              </p:nvSpPr>
              <p:spPr>
                <a:xfrm>
                  <a:off x="4309369" y="3118337"/>
                  <a:ext cx="19737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Plasma turbulence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3EAABD9-CF58-457E-90B8-B16DB813AE0B}"/>
                    </a:ext>
                  </a:extLst>
                </p:cNvPr>
                <p:cNvSpPr txBox="1"/>
                <p:nvPr/>
              </p:nvSpPr>
              <p:spPr>
                <a:xfrm>
                  <a:off x="2169747" y="1509456"/>
                  <a:ext cx="2330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Incident wave 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34C89FA-4C25-446D-8645-B929037B352E}"/>
                    </a:ext>
                  </a:extLst>
                </p:cNvPr>
                <p:cNvSpPr txBox="1"/>
                <p:nvPr/>
              </p:nvSpPr>
              <p:spPr>
                <a:xfrm>
                  <a:off x="4595670" y="1512728"/>
                  <a:ext cx="16874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Scattering wave 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28FA29D5-293A-4301-9471-FAE6939F1B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98124" y="3499572"/>
                      <a:ext cx="20410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28FA29D5-293A-4301-9471-FAE6939F1B0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98124" y="3499572"/>
                      <a:ext cx="2041036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58DBC213-EFB2-473B-B0FC-D973D4B82B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82878" y="3499571"/>
                      <a:ext cx="20410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58DBC213-EFB2-473B-B0FC-D973D4B82B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82878" y="3499571"/>
                      <a:ext cx="2041036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2A0FF789-BCFC-44AB-85DF-4B44E56ED2DD}"/>
                  </a:ext>
                </a:extLst>
              </p:cNvPr>
              <p:cNvSpPr/>
              <p:nvPr/>
            </p:nvSpPr>
            <p:spPr>
              <a:xfrm>
                <a:off x="2621136" y="3294477"/>
                <a:ext cx="439446" cy="193595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3142587-5212-40D7-83D8-146C93E78EC5}"/>
                    </a:ext>
                  </a:extLst>
                </p:cNvPr>
                <p:cNvSpPr txBox="1"/>
                <p:nvPr/>
              </p:nvSpPr>
              <p:spPr>
                <a:xfrm>
                  <a:off x="4081621" y="1602355"/>
                  <a:ext cx="1164694" cy="612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3142587-5212-40D7-83D8-146C93E78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1621" y="1602355"/>
                  <a:ext cx="1164694" cy="6127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738555-204E-45A0-ABA0-8463FA8261A9}"/>
              </a:ext>
            </a:extLst>
          </p:cNvPr>
          <p:cNvGrpSpPr/>
          <p:nvPr/>
        </p:nvGrpSpPr>
        <p:grpSpPr>
          <a:xfrm>
            <a:off x="213105" y="3561876"/>
            <a:ext cx="8198339" cy="2896111"/>
            <a:chOff x="1227015" y="3504689"/>
            <a:chExt cx="8198339" cy="289611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FF9587-016C-465C-BB6B-6846072501E2}"/>
                </a:ext>
              </a:extLst>
            </p:cNvPr>
            <p:cNvSpPr/>
            <p:nvPr/>
          </p:nvSpPr>
          <p:spPr>
            <a:xfrm>
              <a:off x="1227015" y="3504689"/>
              <a:ext cx="8198339" cy="2896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2D78F76-0706-4062-9FE2-4DEB7185A849}"/>
                </a:ext>
              </a:extLst>
            </p:cNvPr>
            <p:cNvGrpSpPr/>
            <p:nvPr/>
          </p:nvGrpSpPr>
          <p:grpSpPr>
            <a:xfrm>
              <a:off x="1320999" y="3652390"/>
              <a:ext cx="7895467" cy="2526121"/>
              <a:chOff x="648729" y="3333883"/>
              <a:chExt cx="7895467" cy="252612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D9394D0-2495-4D89-BF59-9AC7CB1DA8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072" r="50788"/>
              <a:stretch/>
            </p:blipFill>
            <p:spPr>
              <a:xfrm>
                <a:off x="5619006" y="3401224"/>
                <a:ext cx="2925190" cy="245878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2BA777A-6076-41FA-82D0-684BE2BE9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729" y="3401224"/>
                <a:ext cx="4761389" cy="245690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7997F1-5C3C-41A7-B823-F34F3FE1AFAC}"/>
                  </a:ext>
                </a:extLst>
              </p:cNvPr>
              <p:cNvSpPr txBox="1"/>
              <p:nvPr/>
            </p:nvSpPr>
            <p:spPr>
              <a:xfrm>
                <a:off x="660967" y="3336149"/>
                <a:ext cx="4737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(a)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8C6CD0-B971-4287-86AD-DE035FE0F0FF}"/>
                  </a:ext>
                </a:extLst>
              </p:cNvPr>
              <p:cNvSpPr txBox="1"/>
              <p:nvPr/>
            </p:nvSpPr>
            <p:spPr>
              <a:xfrm>
                <a:off x="5301004" y="3333883"/>
                <a:ext cx="4737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(b)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0316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EACE346-160A-4855-80E9-92584B5F1716}"/>
              </a:ext>
            </a:extLst>
          </p:cNvPr>
          <p:cNvGrpSpPr/>
          <p:nvPr/>
        </p:nvGrpSpPr>
        <p:grpSpPr>
          <a:xfrm>
            <a:off x="865597" y="567681"/>
            <a:ext cx="4103566" cy="5471421"/>
            <a:chOff x="898279" y="445477"/>
            <a:chExt cx="4103566" cy="54714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2F2C462-C60B-4229-AAED-F7F6082DA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279" y="445477"/>
              <a:ext cx="4103566" cy="5471421"/>
            </a:xfrm>
            <a:prstGeom prst="rect">
              <a:avLst/>
            </a:prstGeom>
          </p:spPr>
        </p:pic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C2DD34E9-12E2-44D5-9BEC-51C48DA8E455}"/>
                </a:ext>
              </a:extLst>
            </p:cNvPr>
            <p:cNvSpPr/>
            <p:nvPr/>
          </p:nvSpPr>
          <p:spPr>
            <a:xfrm rot="20653962">
              <a:off x="4048368" y="1906953"/>
              <a:ext cx="179754" cy="1023815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row: Down 3">
              <a:extLst>
                <a:ext uri="{FF2B5EF4-FFF2-40B4-BE49-F238E27FC236}">
                  <a16:creationId xmlns:a16="http://schemas.microsoft.com/office/drawing/2014/main" id="{F434B678-A9DF-4DA3-96BC-E3D61C248621}"/>
                </a:ext>
              </a:extLst>
            </p:cNvPr>
            <p:cNvSpPr/>
            <p:nvPr/>
          </p:nvSpPr>
          <p:spPr>
            <a:xfrm rot="5400000">
              <a:off x="3546162" y="2506761"/>
              <a:ext cx="179754" cy="1023815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8D07B696-71A7-4C15-8A26-D85D9E0CB409}"/>
                </a:ext>
              </a:extLst>
            </p:cNvPr>
            <p:cNvSpPr/>
            <p:nvPr/>
          </p:nvSpPr>
          <p:spPr>
            <a:xfrm rot="10561544">
              <a:off x="2076964" y="1543221"/>
              <a:ext cx="149435" cy="1261216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07AFE2B3-DE47-48EB-80ED-4D7D98495009}"/>
                </a:ext>
              </a:extLst>
            </p:cNvPr>
            <p:cNvSpPr/>
            <p:nvPr/>
          </p:nvSpPr>
          <p:spPr>
            <a:xfrm rot="10569171">
              <a:off x="2004351" y="1071791"/>
              <a:ext cx="138776" cy="261776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6F8C9DB2-2923-4C6A-8034-8DCA53288F29}"/>
                </a:ext>
              </a:extLst>
            </p:cNvPr>
            <p:cNvSpPr/>
            <p:nvPr/>
          </p:nvSpPr>
          <p:spPr>
            <a:xfrm rot="20913956">
              <a:off x="2313090" y="1636591"/>
              <a:ext cx="139747" cy="1863495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311B4AD4-F7E0-45BE-AE08-7C53157B94AF}"/>
                </a:ext>
              </a:extLst>
            </p:cNvPr>
            <p:cNvSpPr/>
            <p:nvPr/>
          </p:nvSpPr>
          <p:spPr>
            <a:xfrm rot="5400000">
              <a:off x="2465007" y="2724083"/>
              <a:ext cx="154442" cy="563864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0495F1-64EF-4762-AD7C-7B3C3893F3E8}"/>
                </a:ext>
              </a:extLst>
            </p:cNvPr>
            <p:cNvSpPr txBox="1"/>
            <p:nvPr/>
          </p:nvSpPr>
          <p:spPr>
            <a:xfrm>
              <a:off x="1712500" y="3102598"/>
              <a:ext cx="661134" cy="307777"/>
            </a:xfrm>
            <a:prstGeom prst="rect">
              <a:avLst/>
            </a:prstGeom>
            <a:solidFill>
              <a:srgbClr val="00B0F0">
                <a:alpha val="44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mirror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70B410-7794-4B6A-B385-66DE77451303}"/>
                </a:ext>
              </a:extLst>
            </p:cNvPr>
            <p:cNvSpPr txBox="1"/>
            <p:nvPr/>
          </p:nvSpPr>
          <p:spPr>
            <a:xfrm>
              <a:off x="2486293" y="3102600"/>
              <a:ext cx="994920" cy="307777"/>
            </a:xfrm>
            <a:prstGeom prst="rect">
              <a:avLst/>
            </a:prstGeom>
            <a:solidFill>
              <a:schemeClr val="accent2">
                <a:alpha val="4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Focus lens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F0682F-9B4E-4C01-BF51-198B84989ACF}"/>
                </a:ext>
              </a:extLst>
            </p:cNvPr>
            <p:cNvSpPr txBox="1"/>
            <p:nvPr/>
          </p:nvSpPr>
          <p:spPr>
            <a:xfrm>
              <a:off x="4128428" y="3102599"/>
              <a:ext cx="661134" cy="307777"/>
            </a:xfrm>
            <a:prstGeom prst="rect">
              <a:avLst/>
            </a:prstGeom>
            <a:solidFill>
              <a:srgbClr val="00B0F0">
                <a:alpha val="44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mirror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F543B9-25BC-4703-8B67-F78F2D076038}"/>
                </a:ext>
              </a:extLst>
            </p:cNvPr>
            <p:cNvSpPr txBox="1"/>
            <p:nvPr/>
          </p:nvSpPr>
          <p:spPr>
            <a:xfrm>
              <a:off x="2225660" y="1298765"/>
              <a:ext cx="1197000" cy="307777"/>
            </a:xfrm>
            <a:prstGeom prst="rect">
              <a:avLst/>
            </a:prstGeom>
            <a:solidFill>
              <a:srgbClr val="002060">
                <a:alpha val="44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Beam Splitter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5B35A1-1094-4F42-874C-309BCBFC2359}"/>
                </a:ext>
              </a:extLst>
            </p:cNvPr>
            <p:cNvSpPr txBox="1"/>
            <p:nvPr/>
          </p:nvSpPr>
          <p:spPr>
            <a:xfrm>
              <a:off x="1950427" y="3903947"/>
              <a:ext cx="1335501" cy="30777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4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Power Monitor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3EF152-B290-47D9-BA76-D58699DD6FE9}"/>
                </a:ext>
              </a:extLst>
            </p:cNvPr>
            <p:cNvSpPr txBox="1"/>
            <p:nvPr/>
          </p:nvSpPr>
          <p:spPr>
            <a:xfrm>
              <a:off x="1482868" y="651304"/>
              <a:ext cx="1485583" cy="307777"/>
            </a:xfrm>
            <a:prstGeom prst="rect">
              <a:avLst/>
            </a:prstGeom>
            <a:solidFill>
              <a:schemeClr val="accent4">
                <a:lumMod val="50000"/>
                <a:alpha val="4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FIR input window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C90198-1807-4786-9349-503889876AEB}"/>
                </a:ext>
              </a:extLst>
            </p:cNvPr>
            <p:cNvSpPr txBox="1"/>
            <p:nvPr/>
          </p:nvSpPr>
          <p:spPr>
            <a:xfrm>
              <a:off x="3697331" y="838534"/>
              <a:ext cx="1197001" cy="738664"/>
            </a:xfrm>
            <a:prstGeom prst="rect">
              <a:avLst/>
            </a:prstGeom>
            <a:solidFill>
              <a:srgbClr val="7030A0">
                <a:alpha val="44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CO</a:t>
              </a:r>
              <a:r>
                <a:rPr lang="en-US" sz="1400" baseline="-25000" dirty="0">
                  <a:solidFill>
                    <a:schemeClr val="bg1"/>
                  </a:solidFill>
                </a:rPr>
                <a:t>2</a:t>
              </a:r>
              <a:r>
                <a:rPr lang="en-US" sz="1400" dirty="0">
                  <a:solidFill>
                    <a:schemeClr val="bg1"/>
                  </a:solidFill>
                </a:rPr>
                <a:t> laser output window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912E36-BCE2-4B80-8BF8-C6FB1F126070}"/>
                </a:ext>
              </a:extLst>
            </p:cNvPr>
            <p:cNvSpPr txBox="1"/>
            <p:nvPr/>
          </p:nvSpPr>
          <p:spPr>
            <a:xfrm>
              <a:off x="3204066" y="488117"/>
              <a:ext cx="1485584" cy="307777"/>
            </a:xfrm>
            <a:prstGeom prst="rect">
              <a:avLst/>
            </a:prstGeom>
            <a:solidFill>
              <a:schemeClr val="accent6">
                <a:lumMod val="50000"/>
                <a:alpha val="4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CO</a:t>
              </a:r>
              <a:r>
                <a:rPr lang="en-US" sz="1400" baseline="-25000" dirty="0">
                  <a:solidFill>
                    <a:schemeClr val="bg1"/>
                  </a:solidFill>
                </a:rPr>
                <a:t>2</a:t>
              </a:r>
              <a:r>
                <a:rPr lang="en-US" sz="1400" dirty="0">
                  <a:solidFill>
                    <a:schemeClr val="bg1"/>
                  </a:solidFill>
                </a:rPr>
                <a:t> laser system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CA5F7C-C62E-468D-82AC-CF1CA79B1E7A}"/>
                </a:ext>
              </a:extLst>
            </p:cNvPr>
            <p:cNvCxnSpPr/>
            <p:nvPr/>
          </p:nvCxnSpPr>
          <p:spPr>
            <a:xfrm flipH="1">
              <a:off x="3946858" y="1335708"/>
              <a:ext cx="123003" cy="3694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72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75D1F6-B1D8-47A5-9F6C-CC5F82C7158E}"/>
              </a:ext>
            </a:extLst>
          </p:cNvPr>
          <p:cNvGrpSpPr/>
          <p:nvPr/>
        </p:nvGrpSpPr>
        <p:grpSpPr>
          <a:xfrm>
            <a:off x="313681" y="-866259"/>
            <a:ext cx="3863975" cy="4921885"/>
            <a:chOff x="4239842" y="1114302"/>
            <a:chExt cx="3863975" cy="4921885"/>
          </a:xfrm>
        </p:grpSpPr>
        <p:pic>
          <p:nvPicPr>
            <p:cNvPr id="2" name="image4.png">
              <a:extLst>
                <a:ext uri="{FF2B5EF4-FFF2-40B4-BE49-F238E27FC236}">
                  <a16:creationId xmlns:a16="http://schemas.microsoft.com/office/drawing/2014/main" id="{EFD0CD03-F930-44D3-82A5-A77DDC280613}"/>
                </a:ext>
              </a:extLst>
            </p:cNvPr>
            <p:cNvPicPr/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239842" y="1114302"/>
              <a:ext cx="3863975" cy="4921885"/>
            </a:xfrm>
            <a:prstGeom prst="rect">
              <a:avLst/>
            </a:prstGeom>
            <a:ln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614C66-7493-4DFF-A8C5-9A2F69B92161}"/>
                </a:ext>
              </a:extLst>
            </p:cNvPr>
            <p:cNvSpPr txBox="1"/>
            <p:nvPr/>
          </p:nvSpPr>
          <p:spPr>
            <a:xfrm>
              <a:off x="4389120" y="4187952"/>
              <a:ext cx="438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(e)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7A20454-9D61-4ACF-BD35-9041617AE4B8}"/>
              </a:ext>
            </a:extLst>
          </p:cNvPr>
          <p:cNvGrpSpPr/>
          <p:nvPr/>
        </p:nvGrpSpPr>
        <p:grpSpPr>
          <a:xfrm>
            <a:off x="4818738" y="506193"/>
            <a:ext cx="4345914" cy="5845613"/>
            <a:chOff x="4771604" y="356335"/>
            <a:chExt cx="4345914" cy="584561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57032C-6685-4A6A-849B-DA465499BC5C}"/>
                </a:ext>
              </a:extLst>
            </p:cNvPr>
            <p:cNvGrpSpPr/>
            <p:nvPr/>
          </p:nvGrpSpPr>
          <p:grpSpPr>
            <a:xfrm>
              <a:off x="4771604" y="356335"/>
              <a:ext cx="4345914" cy="5845613"/>
              <a:chOff x="5321868" y="365212"/>
              <a:chExt cx="4345914" cy="5845613"/>
            </a:xfrm>
          </p:grpSpPr>
          <p:pic>
            <p:nvPicPr>
              <p:cNvPr id="6" name="image1.png">
                <a:extLst>
                  <a:ext uri="{FF2B5EF4-FFF2-40B4-BE49-F238E27FC236}">
                    <a16:creationId xmlns:a16="http://schemas.microsoft.com/office/drawing/2014/main" id="{C29E4015-3073-4BFE-AA17-B7D3CF9A66E4}"/>
                  </a:ext>
                </a:extLst>
              </p:cNvPr>
              <p:cNvPicPr/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321868" y="365212"/>
                <a:ext cx="4345914" cy="5707114"/>
              </a:xfrm>
              <a:prstGeom prst="rect">
                <a:avLst/>
              </a:prstGeom>
              <a:ln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A5F14A11-B61F-4A88-8FE9-B3CBE4D00943}"/>
                      </a:ext>
                    </a:extLst>
                  </p:cNvPr>
                  <p:cNvSpPr txBox="1"/>
                  <p:nvPr/>
                </p:nvSpPr>
                <p:spPr>
                  <a:xfrm>
                    <a:off x="6997676" y="3080269"/>
                    <a:ext cx="1276314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Cavity Shift (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a14:m>
                    <a:r>
                      <a:rPr lang="en-US" sz="1200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A5F14A11-B61F-4A88-8FE9-B3CBE4D009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7676" y="3080269"/>
                    <a:ext cx="1276314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8"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142A818-262B-4B5D-9B68-B861575FC24B}"/>
                  </a:ext>
                </a:extLst>
              </p:cNvPr>
              <p:cNvCxnSpPr/>
              <p:nvPr/>
            </p:nvCxnSpPr>
            <p:spPr>
              <a:xfrm>
                <a:off x="6096000" y="2898512"/>
                <a:ext cx="3154532" cy="4321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34CCF839-4746-47EE-BB01-45DD53255460}"/>
                      </a:ext>
                    </a:extLst>
                  </p:cNvPr>
                  <p:cNvSpPr txBox="1"/>
                  <p:nvPr/>
                </p:nvSpPr>
                <p:spPr>
                  <a:xfrm>
                    <a:off x="6918812" y="5933826"/>
                    <a:ext cx="1276314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Cavity Shift (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a14:m>
                    <a:r>
                      <a:rPr lang="en-US" sz="1200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34CCF839-4746-47EE-BB01-45DD532554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8812" y="5933826"/>
                    <a:ext cx="1276314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8"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C1B9146-AC32-4BA5-9472-D18EBE0D147E}"/>
                    </a:ext>
                  </a:extLst>
                </p:cNvPr>
                <p:cNvSpPr txBox="1"/>
                <p:nvPr/>
              </p:nvSpPr>
              <p:spPr>
                <a:xfrm>
                  <a:off x="5997051" y="656052"/>
                  <a:ext cx="1895019" cy="4417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≈216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C1B9146-AC32-4BA5-9472-D18EBE0D1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051" y="656052"/>
                  <a:ext cx="1895019" cy="441788"/>
                </a:xfrm>
                <a:prstGeom prst="rect">
                  <a:avLst/>
                </a:prstGeom>
                <a:blipFill>
                  <a:blip r:embed="rId5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E27B35C-EAFA-4703-ADC8-C7A30DE15C78}"/>
                    </a:ext>
                  </a:extLst>
                </p:cNvPr>
                <p:cNvSpPr txBox="1"/>
                <p:nvPr/>
              </p:nvSpPr>
              <p:spPr>
                <a:xfrm>
                  <a:off x="7006705" y="3955169"/>
                  <a:ext cx="1638300" cy="4417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≈2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E27B35C-EAFA-4703-ADC8-C7A30DE15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705" y="3955169"/>
                  <a:ext cx="1638300" cy="441788"/>
                </a:xfrm>
                <a:prstGeom prst="rect">
                  <a:avLst/>
                </a:prstGeom>
                <a:blipFill>
                  <a:blip r:embed="rId6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55611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D4DC82-900E-44C1-B5E1-4B2760B0E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370" y="158126"/>
            <a:ext cx="6802512" cy="510188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15F191C-13C5-4F1C-B389-4744CFCA12F0}"/>
              </a:ext>
            </a:extLst>
          </p:cNvPr>
          <p:cNvGrpSpPr/>
          <p:nvPr/>
        </p:nvGrpSpPr>
        <p:grpSpPr>
          <a:xfrm>
            <a:off x="-521369" y="158125"/>
            <a:ext cx="6824672" cy="4937063"/>
            <a:chOff x="-273182" y="429066"/>
            <a:chExt cx="6824672" cy="49370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8BA3DE1-7CC8-43F8-8F95-2986A6F06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73182" y="429066"/>
              <a:ext cx="6582751" cy="4937063"/>
            </a:xfrm>
            <a:prstGeom prst="rect">
              <a:avLst/>
            </a:prstGeom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A614E237-8C4C-43FE-A362-F2B69DC9C8D9}"/>
                </a:ext>
              </a:extLst>
            </p:cNvPr>
            <p:cNvSpPr/>
            <p:nvPr/>
          </p:nvSpPr>
          <p:spPr>
            <a:xfrm>
              <a:off x="5797624" y="2542132"/>
              <a:ext cx="753866" cy="370896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76C5D8-0C7A-4CE2-B56C-C86DAE9E0CE6}"/>
                </a:ext>
              </a:extLst>
            </p:cNvPr>
            <p:cNvSpPr txBox="1"/>
            <p:nvPr/>
          </p:nvSpPr>
          <p:spPr>
            <a:xfrm>
              <a:off x="5845207" y="2238964"/>
              <a:ext cx="5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337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EDDFF4-13A3-4E11-B773-FCE303FEE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1" y="431563"/>
            <a:ext cx="12192000" cy="469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27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81</Words>
  <Application>Microsoft Office PowerPoint</Application>
  <PresentationFormat>Widescreen</PresentationFormat>
  <Paragraphs>27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等线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mmwave</dc:creator>
  <cp:lastModifiedBy>Xinhang Xu</cp:lastModifiedBy>
  <cp:revision>28</cp:revision>
  <dcterms:created xsi:type="dcterms:W3CDTF">2025-06-15T00:06:51Z</dcterms:created>
  <dcterms:modified xsi:type="dcterms:W3CDTF">2025-10-01T10:08:08Z</dcterms:modified>
</cp:coreProperties>
</file>